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379" r:id="rId15"/>
    <p:sldId id="286" r:id="rId16"/>
    <p:sldId id="287" r:id="rId17"/>
    <p:sldId id="288" r:id="rId18"/>
    <p:sldId id="289" r:id="rId19"/>
    <p:sldId id="290" r:id="rId20"/>
    <p:sldId id="291" r:id="rId21"/>
    <p:sldId id="380" r:id="rId22"/>
    <p:sldId id="292" r:id="rId23"/>
    <p:sldId id="293" r:id="rId24"/>
    <p:sldId id="294" r:id="rId25"/>
    <p:sldId id="295" r:id="rId26"/>
    <p:sldId id="296" r:id="rId27"/>
    <p:sldId id="297" r:id="rId28"/>
    <p:sldId id="381" r:id="rId29"/>
    <p:sldId id="298" r:id="rId30"/>
    <p:sldId id="299" r:id="rId31"/>
    <p:sldId id="300" r:id="rId32"/>
    <p:sldId id="301" r:id="rId33"/>
    <p:sldId id="302" r:id="rId34"/>
    <p:sldId id="38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83" r:id="rId44"/>
    <p:sldId id="311" r:id="rId45"/>
    <p:sldId id="312" r:id="rId46"/>
    <p:sldId id="313" r:id="rId47"/>
    <p:sldId id="314" r:id="rId48"/>
    <p:sldId id="315" r:id="rId49"/>
    <p:sldId id="316" r:id="rId50"/>
    <p:sldId id="384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8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86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E511A-D80F-4764-B989-DCF1946D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FDE0AD-D1BF-4DE6-A794-5C9184FDD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437FA8-D048-4514-BABD-169F3444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3686DC-0517-4FB1-A3C2-EB6EC033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871A92-E10B-4611-A670-3C5F51A7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72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85181-9416-4228-8EFF-C0A17F40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9D21CC-6858-41FB-BA9A-6AD5E320F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4DE82C-63CB-4641-A661-6DE544F0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D09A05-623F-473E-BD6E-7E9F5EAC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2F3E03-B68A-40AF-B21B-B13607B6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22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3422D5-A7B8-45DA-8BBF-DD414E999B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B971979-8231-49B9-8E48-1F94BE2B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34F52F-A16C-4D0C-B7D7-111172E7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753A5A-FCE3-4F29-BF5A-34FE219B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EBC573-EBEE-4F9E-8A4E-64720EB1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9AA17-2F5D-4AFA-A371-E04CC5DC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9E418-76C3-4636-A571-6E88521D9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39AA33-D573-48B3-97E4-F6C9924D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AC3ED9-126E-468E-9099-395B82245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27E9F7-FA42-44E2-B6B3-337F5F62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72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BDAF0-B5B7-46E6-B57D-D24150A4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120467-FDE2-4642-BD94-4FD005D90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8C4E5-1416-4AFE-8A53-96D0DFE5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DA34F5-75B7-41E3-B762-B021F0A3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A3C069-F171-4083-B27F-30DCFCC7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96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E16AF-0EE4-4811-BD65-F869C10F8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C97464-6212-4FF8-B077-49C429EE9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258D5A-298B-401B-A84E-F400B8620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461722-A903-47DE-A3C7-AA5017B6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C9B13C-6FBA-4104-B3CF-08C7FF8C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0DCC999-CC03-4025-B805-54E210D1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94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2046B-A113-40CB-B59A-DCF0EC38A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F016E-4450-40FA-955B-E48AED375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96A11B-B720-45E8-82C5-0F68359CD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47461A-3A26-4BF2-AF45-BB41CCA0A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0A9DFC5-367D-49C0-8B59-2A3D99000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3D39FEF-00FD-4E19-8C3F-70344139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5CC3A6-D9B3-4DD9-90FD-6CDEC5B6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37B07BD-C005-4AB4-9A32-6A026059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54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2D038-0108-4671-B45E-4154577B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D63EE8-C6C1-4987-88B4-F04B12D8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0E0F401-291B-4B59-A9B2-7EE9B0EB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2E00F93-17EF-4F18-AC3C-E37AF18C2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37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E822304-2BE4-4C02-B096-629F55C6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CDB0DC3-34F2-40EB-8E8B-A10FF074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E0B9A0-BCD9-4ADA-B552-DAAA1CBAB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52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B2D6D-6496-4A06-8EA6-3A51DA35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1E3E7B-D116-421D-A95E-3B048B48A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09AD77-EB44-49A2-B038-BE6B2F109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132D37-C2A6-482C-9854-EE83C654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699909-DDC2-4494-8E8C-7A8BDDAC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8FCE8E-3E3C-48D2-A010-7D3B04EE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38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AAE25-22D5-4507-BEAA-7295D86F1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6C469E4-E5F8-4844-A162-EF038C088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95D137-972A-4EB2-B2E5-7AC1A02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EA54B8-5FBA-4F11-B9BF-F8579417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8CA530-14E2-4D3A-B9F4-0FFB3904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B4BD6F-F185-4824-B623-5D365125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54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654F48-7C98-48B4-B3A1-11283584E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30C46D-8A37-4F22-B55B-B426C4827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3008FB-EDC0-4587-80AF-788A7550D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D5179-E23C-4470-9E1E-144195238E34}" type="datetimeFigureOut">
              <a:rPr lang="pt-BR" smtClean="0"/>
              <a:t>19/03/2022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4ED4F7-56EC-4622-8F52-F24BE267B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4CB1E8-4613-42D7-86E6-217E3B7E4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7745B-62F1-4869-B766-4624DB5EA4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95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4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07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C9A087-0F24-4895-BCA3-4109DAA81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6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09BEFA-1B12-483A-AD2D-C39E2CF75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304E11-E1E2-4F59-99F0-505D3F91C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25854B-6878-49C2-A744-69CA45E7E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29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889D8-6121-4FB5-B2D2-C5CE32CD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intuition for IPTW estimation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32E350-B882-4A64-A85D-6C4ACA72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96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FD18F2-2875-4F62-BDCF-4635E351F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68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FB28498-73A8-4408-A0D4-522B35E95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31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AEEEE3-38DD-437D-98A3-54EDCD660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" b="4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9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E70D7B-3DE1-4636-BB3A-B7AE799F0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1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BABB49-8957-4BB3-AE41-DB37FE809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FFC6887-CF54-496D-9BE2-9DF3CC950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6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987C56-5CFE-4A71-9124-67AFB9AE6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15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C9182-63FD-4A7F-B0AC-EAEF805B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structural models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638D28-C1FC-49EC-BD8F-81D8BB4D7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778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D2225E-EDD2-411F-A9D3-80DDAB589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41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5D523D-E374-4F62-9C6A-43030EB31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08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6D519B-2E6F-4562-82DD-4B5654D4F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64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8C7E34-7E19-432B-AB5C-A04EE9EF6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3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A9B563-53CA-46AB-82DE-9679976F0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50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0C4AD4B-FA9B-4640-958C-E0F28C988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0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1D0A6-3AC5-4C6F-B63E-C5F07B4D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IPTW estimation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4E10E-EF1F-4395-944E-50205079B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Inverse Probability of Treatment Weighting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124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D23B3A-5519-485E-8A05-CB77F95C0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7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Inverse Probability of Treatment Weighting (IPTW)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12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5889D8-D457-4720-84B4-2EEF66BD9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4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CD1A25-1D7B-4EE1-AE39-316A0B9CC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64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AE5E4B-7E10-40A0-91D8-3AB05AB19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95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2B2DC7-4FDB-47E0-BE7D-9BA3E97F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01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1C27B-37D9-4EFD-B1AE-F48ED738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balance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1E56E3-63AC-4842-8EFB-DEF6EB130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345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974D8F-89E9-4ACD-B2F8-46871CF8E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29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682CB6-DCB8-468E-B580-F76AA9991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46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BD4AAE-377E-4CED-999E-E382DC746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60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48F034-00C1-4B24-BE0F-500A71FD6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3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3A1951-35DF-4768-8CC5-423C4F51D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7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3C9552-03B0-416B-A35C-22BEFD905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83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21B22A-7B5E-448B-B703-66265A9B5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81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4F8E9C-EA77-43F5-AF95-10A373A74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68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73C1852-15ED-486C-9245-7A83FBCD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8" y="1752735"/>
            <a:ext cx="5705475" cy="14192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95BEDCC-E9B2-4010-9B2C-55213F38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8" y="3686041"/>
            <a:ext cx="3914775" cy="18097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0E48FF1-A685-48B5-B3FD-01D4FCE48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28" y="152483"/>
            <a:ext cx="4848902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5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7D9C4-66EC-40B8-BAC5-454ED249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weights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8B9943-3433-4B90-A90E-5D5CF99DC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504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40403B-E47C-4E33-A883-48267A88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51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38F507-92B6-4914-B7D0-D309BEDA8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42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6C526E-C26D-4C5A-BAE1-926016D86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1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04A898-C5C8-4EE0-AE11-4931AD1AF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72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18ECE4-EEAE-4EDE-BFDD-E687CC6F7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06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31A3605-90D4-42BE-B2B9-B4840176F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51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314D33-D93D-4FC4-8904-E0522947C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74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873D0-0046-43A3-8191-8F591505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Remedies for large weights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D40FE6-48B1-4DA5-A84E-C2523D1C5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474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B87919-A440-454E-A0E2-5E2742873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31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11D51B-B405-40D5-B266-8A6297A82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07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71E80E-9175-4BF8-916C-8C1D5E82E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12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ED2647-5502-4F6F-A16C-D69A6AFB8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25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6045A0-0762-4886-8F9A-A463974D0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6E828E-0862-4529-9EB7-A6814B3FA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34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66DB45-96BD-462A-8B28-5422D3B2B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9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829FA29-74C5-4A10-87EE-AA411DFA1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91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DF767B-745E-421F-B5DA-661D75840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8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6892D6-C7D9-44B1-9AC5-BB37BF3A4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91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FEA86-DA03-460A-A487-440788C7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Doubly robust estimators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27FDC8-FD5A-40D4-ACBC-49AE8C1A3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255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9416CC-7ED2-4DC7-ABDD-F5ED31D2D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50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ED1339-13A8-4180-B0F0-2AF18CDEF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12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A25D04-FB88-451C-B2C5-A8C3CE7DE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05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0EB2A0-C21B-4FBD-AD8D-4EBEA618A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86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6202B6-AC5A-42C1-8E5C-EEB7B3EA1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9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CAC29A-B188-4B6E-BB18-28B22254D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075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7F9D95-E24D-4E5F-A8DF-A9DE5FE8E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802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B34254-153D-4CEA-962F-6D467C5F6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29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0271-9F96-4B56-BE64-24245FF6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 in R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31602B-8213-4DDC-98F1-96DBF4661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81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73A46B-308D-437B-B72E-4FACFAB6E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755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743DE4-FC1D-48AA-AFE6-B33B85539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631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E200EC-CFBE-4A09-BB81-C35ACE756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68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C90162-9D62-4AC4-8F8B-40E9030BC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37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2981A3-9AAE-4D2F-9FBB-DA4968655E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81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5FFEAF-EA9C-4BC7-9AAB-D8347011C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42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BF2A66-3AC2-4642-B23D-FFCE78360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674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DB1382-C658-45E2-BCF8-FCFC58008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" b="24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817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FCA5B9-C335-460E-B99D-5985C281D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80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C15D3A-2EE4-487E-B953-48126FD38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255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B518C9-89C8-4B5B-8606-BFEC87B43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3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EC5A5B-4F09-4A38-A015-36FD11AD73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" b="29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664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24775A-9613-4072-8254-48DBF5E01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" b="75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2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9BD32C-FC7E-4499-880E-76E4B407C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171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1F66EA-144E-4C44-A4EC-0A5855BE7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499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2F86EF-2EDE-4E87-BD70-4729BBD2B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506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2D152E-5AE5-4E69-84AC-2F2799639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930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512943-6C44-4AA9-AD95-FC97AE218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706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8B2F56-0EDA-4F02-9935-A1218C5BF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427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E8B54C-8E4A-4D86-9B18-67AC622CC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727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AD3F499-4A5D-4432-B828-1ED20E440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30" y="191100"/>
            <a:ext cx="5696745" cy="31055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3E0C11C-61D6-4258-B4E7-45A9BD5E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4" y="3667397"/>
            <a:ext cx="4906060" cy="195289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990193-8D7C-4AB0-BBB4-66EDB28D5CBA}"/>
              </a:ext>
            </a:extLst>
          </p:cNvPr>
          <p:cNvSpPr txBox="1"/>
          <p:nvPr/>
        </p:nvSpPr>
        <p:spPr>
          <a:xfrm>
            <a:off x="151730" y="3811088"/>
            <a:ext cx="68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9501A4-CBD5-41BB-8D72-DD6F7B909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367" y="414236"/>
            <a:ext cx="3210373" cy="14575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322C9D8-881F-4CFB-9D72-72526280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367" y="2471000"/>
            <a:ext cx="3315163" cy="150516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06FA018-9CEB-4159-85E9-24C053592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5441" y="4375674"/>
            <a:ext cx="4086795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871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E974269-5CCC-4DE0-9853-674A3A3D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64" y="240738"/>
            <a:ext cx="4048690" cy="154326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F79ECE-8955-41F7-B9B9-0F3436B26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4" y="2476796"/>
            <a:ext cx="3248478" cy="15908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6D7D798-510A-4348-AF83-5ECC61BD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946" y="426501"/>
            <a:ext cx="3362794" cy="271500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8FB9D62-5D9F-44D3-B558-0EC0DCD57A12}"/>
              </a:ext>
            </a:extLst>
          </p:cNvPr>
          <p:cNvSpPr txBox="1"/>
          <p:nvPr/>
        </p:nvSpPr>
        <p:spPr>
          <a:xfrm>
            <a:off x="5184528" y="428330"/>
            <a:ext cx="680835" cy="365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66C9D6-282C-4CDA-9BA3-78D1A85F0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103" y="4067693"/>
            <a:ext cx="3610479" cy="172426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9876E32-2021-4225-8957-D3A99FC4458D}"/>
              </a:ext>
            </a:extLst>
          </p:cNvPr>
          <p:cNvSpPr txBox="1"/>
          <p:nvPr/>
        </p:nvSpPr>
        <p:spPr>
          <a:xfrm>
            <a:off x="5184528" y="3949579"/>
            <a:ext cx="68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2290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CEBD13-776E-43F9-837B-4F745E53F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7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49</Words>
  <Application>Microsoft Office PowerPoint</Application>
  <PresentationFormat>Widescreen</PresentationFormat>
  <Paragraphs>14</Paragraphs>
  <Slides>89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89</vt:i4>
      </vt:variant>
    </vt:vector>
  </HeadingPairs>
  <TitlesOfParts>
    <vt:vector size="93" baseType="lpstr">
      <vt:lpstr>Arial</vt:lpstr>
      <vt:lpstr>Calibri</vt:lpstr>
      <vt:lpstr>Calibri Light</vt:lpstr>
      <vt:lpstr>Tema do Office</vt:lpstr>
      <vt:lpstr>Week 4</vt:lpstr>
      <vt:lpstr>Apresentação do PowerPoint</vt:lpstr>
      <vt:lpstr>Intuition for Inverse Probability of Treatment Weighting (IPTW)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More intuition for IPTW estimation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Marginal structural models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IPTW estimation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Assessing balance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Distributions of weights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Remedies for large weights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Doubly robust estimators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Data example in 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4</dc:title>
  <dc:creator>Caio Sain Vallio</dc:creator>
  <cp:lastModifiedBy>Caio Sain Vallio</cp:lastModifiedBy>
  <cp:revision>5</cp:revision>
  <dcterms:created xsi:type="dcterms:W3CDTF">2022-03-19T10:36:17Z</dcterms:created>
  <dcterms:modified xsi:type="dcterms:W3CDTF">2022-03-22T11:14:04Z</dcterms:modified>
</cp:coreProperties>
</file>